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254" y="138545"/>
            <a:ext cx="10820400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1. 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Discutez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 (discuss) avec un(e)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ami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(e)</a:t>
            </a:r>
            <a:b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</a:b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2.  </a:t>
            </a:r>
            <a:r>
              <a:rPr lang="en-US" b="1" dirty="0" err="1" smtClean="0">
                <a:solidFill>
                  <a:srgbClr val="FF00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Copiez</a:t>
            </a:r>
            <a:r>
              <a:rPr lang="en-US" b="1" dirty="0" smtClean="0">
                <a:solidFill>
                  <a:srgbClr val="FF00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 le </a:t>
            </a:r>
            <a:r>
              <a:rPr lang="en-US" b="1" dirty="0" err="1" smtClean="0">
                <a:solidFill>
                  <a:srgbClr val="FF0000"/>
                </a:solidFill>
                <a:latin typeface="Book Antiqua" panose="02040602050305030304" pitchFamily="18" charset="0"/>
                <a:cs typeface="Aparajita" panose="020B0604020202020204" pitchFamily="34" charset="0"/>
              </a:rPr>
              <a:t>français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 et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mettez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en</a:t>
            </a:r>
            <a:r>
              <a:rPr lang="en-US" b="1" dirty="0" smtClean="0">
                <a:latin typeface="Book Antiqua" panose="02040602050305030304" pitchFamily="18" charset="0"/>
                <a:cs typeface="Aparajita" panose="020B0604020202020204" pitchFamily="34" charset="0"/>
              </a:rPr>
              <a:t> </a:t>
            </a:r>
            <a:r>
              <a:rPr lang="en-US" b="1" dirty="0" err="1" smtClean="0">
                <a:latin typeface="Book Antiqua" panose="02040602050305030304" pitchFamily="18" charset="0"/>
                <a:cs typeface="Aparajita" panose="020B0604020202020204" pitchFamily="34" charset="0"/>
              </a:rPr>
              <a:t>anglais</a:t>
            </a:r>
            <a:endParaRPr lang="en-US" sz="19900" b="1" dirty="0">
              <a:latin typeface="Book Antiqua" panose="02040602050305030304" pitchFamily="18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9927" y="2854036"/>
            <a:ext cx="10723418" cy="3581400"/>
          </a:xfrm>
        </p:spPr>
        <p:txBody>
          <a:bodyPr>
            <a:normAutofit fontScale="85000" lnSpcReduction="10000"/>
          </a:bodyPr>
          <a:lstStyle/>
          <a:p>
            <a:r>
              <a:rPr lang="en-US" sz="3600" b="1" dirty="0" smtClean="0"/>
              <a:t>Tyler </a:t>
            </a:r>
            <a:r>
              <a:rPr lang="en-US" sz="3600" b="1" u="sng" dirty="0" smtClean="0"/>
              <a:t>se </a:t>
            </a:r>
            <a:r>
              <a:rPr lang="en-US" sz="3600" b="1" u="sng" dirty="0" err="1" smtClean="0"/>
              <a:t>sentait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seul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parce</a:t>
            </a:r>
            <a:r>
              <a:rPr lang="en-US" sz="3600" b="1" dirty="0" smtClean="0"/>
              <a:t> que son </a:t>
            </a:r>
            <a:r>
              <a:rPr lang="en-US" sz="3600" b="1" dirty="0" err="1" smtClean="0"/>
              <a:t>père</a:t>
            </a:r>
            <a:r>
              <a:rPr lang="en-US" sz="3600" b="1" dirty="0" smtClean="0"/>
              <a:t> ne </a:t>
            </a:r>
            <a:r>
              <a:rPr lang="en-US" sz="3600" b="1" dirty="0" err="1" smtClean="0"/>
              <a:t>lui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parlait</a:t>
            </a:r>
            <a:r>
              <a:rPr lang="en-US" sz="3600" b="1" dirty="0" smtClean="0"/>
              <a:t> plus.</a:t>
            </a:r>
            <a:endParaRPr lang="en-US" sz="3600" b="1" dirty="0" smtClean="0"/>
          </a:p>
          <a:p>
            <a:pPr marL="0" indent="0">
              <a:buNone/>
            </a:pPr>
            <a:endParaRPr lang="en-US" sz="3600" b="1" dirty="0" smtClean="0"/>
          </a:p>
          <a:p>
            <a:r>
              <a:rPr lang="en-US" sz="3600" b="1" dirty="0" smtClean="0"/>
              <a:t>Il </a:t>
            </a:r>
            <a:r>
              <a:rPr lang="en-US" sz="3600" b="1" u="sng" dirty="0" err="1" smtClean="0"/>
              <a:t>voulait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lui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parler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alors</a:t>
            </a:r>
            <a:r>
              <a:rPr lang="en-US" sz="3600" b="1" dirty="0" smtClean="0"/>
              <a:t>, un jour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u="sng" dirty="0" err="1" smtClean="0"/>
              <a:t>s’est</a:t>
            </a:r>
            <a:r>
              <a:rPr lang="en-US" sz="3600" b="1" u="sng" dirty="0" smtClean="0"/>
              <a:t> </a:t>
            </a:r>
            <a:r>
              <a:rPr lang="en-US" sz="3600" b="1" u="sng" dirty="0" err="1" smtClean="0"/>
              <a:t>assis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devant</a:t>
            </a:r>
            <a:r>
              <a:rPr lang="en-US" sz="3600" b="1" dirty="0" smtClean="0"/>
              <a:t> la </a:t>
            </a:r>
            <a:r>
              <a:rPr lang="en-US" sz="3600" b="1" dirty="0" err="1" smtClean="0"/>
              <a:t>maison</a:t>
            </a:r>
            <a:r>
              <a:rPr lang="en-US" sz="3600" b="1" dirty="0" smtClean="0"/>
              <a:t> de son </a:t>
            </a:r>
            <a:r>
              <a:rPr lang="en-US" sz="3600" b="1" dirty="0" err="1" smtClean="0"/>
              <a:t>père</a:t>
            </a:r>
            <a:r>
              <a:rPr lang="en-US" sz="3600" b="1" dirty="0" smtClean="0"/>
              <a:t>.</a:t>
            </a:r>
            <a:endParaRPr lang="en-US" sz="3600" b="1" dirty="0" smtClean="0"/>
          </a:p>
          <a:p>
            <a:pPr marL="0" indent="0">
              <a:buNone/>
            </a:pPr>
            <a:endParaRPr lang="en-US" sz="3600" b="1" dirty="0" smtClean="0"/>
          </a:p>
          <a:p>
            <a:r>
              <a:rPr lang="en-US" sz="3600" b="1" dirty="0" err="1" smtClean="0"/>
              <a:t>Soudain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u="sng" dirty="0" smtClean="0"/>
              <a:t>a vu</a:t>
            </a:r>
            <a:r>
              <a:rPr lang="en-US" sz="3600" b="1" dirty="0" smtClean="0"/>
              <a:t> son </a:t>
            </a:r>
            <a:r>
              <a:rPr lang="en-US" sz="3600" b="1" dirty="0" err="1" smtClean="0"/>
              <a:t>père</a:t>
            </a:r>
            <a:r>
              <a:rPr lang="en-US" sz="3600" b="1" dirty="0" smtClean="0"/>
              <a:t> et </a:t>
            </a:r>
            <a:r>
              <a:rPr lang="en-US" sz="3600" b="1" dirty="0" err="1" smtClean="0"/>
              <a:t>il</a:t>
            </a:r>
            <a:r>
              <a:rPr lang="en-US" sz="3600" b="1" dirty="0" smtClean="0"/>
              <a:t> </a:t>
            </a:r>
            <a:r>
              <a:rPr lang="en-US" sz="3600" b="1" u="sng" dirty="0" err="1" smtClean="0"/>
              <a:t>s’est</a:t>
            </a:r>
            <a:r>
              <a:rPr lang="en-US" sz="3600" b="1" u="sng" dirty="0" smtClean="0"/>
              <a:t> </a:t>
            </a:r>
            <a:r>
              <a:rPr lang="en-US" sz="3600" b="1" u="sng" dirty="0" err="1" smtClean="0"/>
              <a:t>levé</a:t>
            </a:r>
            <a:r>
              <a:rPr lang="en-US" sz="3600" b="1" dirty="0" smtClean="0"/>
              <a:t>.  Tyler </a:t>
            </a:r>
            <a:r>
              <a:rPr lang="en-US" sz="3600" b="1" dirty="0" err="1" smtClean="0"/>
              <a:t>allait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lui</a:t>
            </a:r>
            <a:r>
              <a:rPr lang="en-US" sz="3600" b="1" dirty="0" smtClean="0"/>
              <a:t> dire, “Bonjour,” </a:t>
            </a:r>
            <a:r>
              <a:rPr lang="en-US" sz="3600" b="1" dirty="0" err="1" smtClean="0"/>
              <a:t>mais</a:t>
            </a:r>
            <a:r>
              <a:rPr lang="en-US" sz="3600" b="1" dirty="0" smtClean="0"/>
              <a:t> son </a:t>
            </a:r>
            <a:r>
              <a:rPr lang="en-US" sz="3600" b="1" dirty="0" err="1" smtClean="0"/>
              <a:t>père</a:t>
            </a:r>
            <a:r>
              <a:rPr lang="en-US" sz="3600" b="1" dirty="0" smtClean="0"/>
              <a:t> </a:t>
            </a:r>
            <a:r>
              <a:rPr lang="en-US" sz="3600" b="1" u="sng" dirty="0" smtClean="0"/>
              <a:t>a </a:t>
            </a:r>
            <a:r>
              <a:rPr lang="en-US" sz="3600" b="1" u="sng" dirty="0" err="1" smtClean="0"/>
              <a:t>couru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l’autre</a:t>
            </a:r>
            <a:r>
              <a:rPr lang="en-US" sz="3600" b="1" dirty="0" smtClean="0"/>
              <a:t> direction.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5236" y="1290136"/>
            <a:ext cx="98090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chemeClr val="tx2"/>
                </a:solidFill>
              </a:rPr>
              <a:t>Review the actions with a partner:</a:t>
            </a:r>
          </a:p>
          <a:p>
            <a:pPr algn="ctr"/>
            <a:r>
              <a:rPr lang="en-US" sz="4800" b="1" dirty="0" err="1" smtClean="0">
                <a:solidFill>
                  <a:srgbClr val="0070C0"/>
                </a:solidFill>
              </a:rPr>
              <a:t>Voulait</a:t>
            </a:r>
            <a:r>
              <a:rPr lang="en-US" sz="4800" b="1" dirty="0" smtClean="0">
                <a:solidFill>
                  <a:srgbClr val="0070C0"/>
                </a:solidFill>
              </a:rPr>
              <a:t>							Est </a:t>
            </a:r>
            <a:r>
              <a:rPr lang="en-US" sz="4800" b="1" dirty="0" err="1">
                <a:solidFill>
                  <a:srgbClr val="0070C0"/>
                </a:solidFill>
              </a:rPr>
              <a:t>allé</a:t>
            </a:r>
            <a:r>
              <a:rPr lang="en-US" sz="4800" b="1" dirty="0">
                <a:solidFill>
                  <a:srgbClr val="0070C0"/>
                </a:solidFill>
              </a:rPr>
              <a:t>	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pPr algn="ctr"/>
            <a:r>
              <a:rPr lang="en-US" sz="4000" dirty="0" smtClean="0">
                <a:solidFill>
                  <a:srgbClr val="0070C0"/>
                </a:solidFill>
              </a:rPr>
              <a:t>	</a:t>
            </a:r>
            <a:r>
              <a:rPr lang="en-US" sz="4800" b="1" dirty="0" err="1" smtClean="0">
                <a:solidFill>
                  <a:srgbClr val="0070C0"/>
                </a:solidFill>
              </a:rPr>
              <a:t>S’est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assis</a:t>
            </a:r>
            <a:r>
              <a:rPr lang="en-US" sz="4400" dirty="0"/>
              <a:t>	</a:t>
            </a:r>
            <a:r>
              <a:rPr lang="en-US" sz="4400" dirty="0" smtClean="0"/>
              <a:t>				</a:t>
            </a:r>
            <a:r>
              <a:rPr lang="en-US" sz="4800" b="1" dirty="0" err="1" smtClean="0">
                <a:solidFill>
                  <a:srgbClr val="0070C0"/>
                </a:solidFill>
              </a:rPr>
              <a:t>S’est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levé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pPr algn="ctr"/>
            <a:r>
              <a:rPr lang="en-US" sz="4800" b="1" dirty="0" smtClean="0">
                <a:solidFill>
                  <a:srgbClr val="0070C0"/>
                </a:solidFill>
              </a:rPr>
              <a:t>A vu					A </a:t>
            </a:r>
            <a:r>
              <a:rPr lang="en-US" sz="4800" b="1" dirty="0" err="1" smtClean="0">
                <a:solidFill>
                  <a:srgbClr val="0070C0"/>
                </a:solidFill>
              </a:rPr>
              <a:t>regardé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pPr algn="ctr"/>
            <a:r>
              <a:rPr lang="en-US" sz="4800" b="1" dirty="0">
                <a:solidFill>
                  <a:srgbClr val="0070C0"/>
                </a:solidFill>
              </a:rPr>
              <a:t>A </a:t>
            </a:r>
            <a:r>
              <a:rPr lang="en-US" sz="4800" b="1" dirty="0" err="1">
                <a:solidFill>
                  <a:srgbClr val="0070C0"/>
                </a:solidFill>
              </a:rPr>
              <a:t>mis</a:t>
            </a:r>
            <a:r>
              <a:rPr lang="en-US" sz="4800" b="1" dirty="0">
                <a:solidFill>
                  <a:srgbClr val="0070C0"/>
                </a:solidFill>
              </a:rPr>
              <a:t> un </a:t>
            </a:r>
            <a:r>
              <a:rPr lang="en-US" sz="4800" b="1" dirty="0" err="1" smtClean="0">
                <a:solidFill>
                  <a:srgbClr val="0070C0"/>
                </a:solidFill>
              </a:rPr>
              <a:t>pantalon</a:t>
            </a:r>
            <a:r>
              <a:rPr lang="en-US" sz="4800" b="1" dirty="0" smtClean="0">
                <a:solidFill>
                  <a:srgbClr val="0070C0"/>
                </a:solidFill>
              </a:rPr>
              <a:t>			Est </a:t>
            </a:r>
            <a:r>
              <a:rPr lang="en-US" sz="4800" b="1" dirty="0" err="1" smtClean="0">
                <a:solidFill>
                  <a:srgbClr val="0070C0"/>
                </a:solidFill>
              </a:rPr>
              <a:t>parti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pPr algn="ctr"/>
            <a:r>
              <a:rPr lang="en-US" sz="4800" b="1" dirty="0" err="1" smtClean="0">
                <a:solidFill>
                  <a:srgbClr val="0070C0"/>
                </a:solidFill>
              </a:rPr>
              <a:t>S’est</a:t>
            </a:r>
            <a:r>
              <a:rPr lang="en-US" sz="4800" b="1" dirty="0" smtClean="0"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</a:rPr>
              <a:t>brossé</a:t>
            </a:r>
            <a:r>
              <a:rPr lang="en-US" sz="4800" b="1" dirty="0" smtClean="0">
                <a:solidFill>
                  <a:srgbClr val="0070C0"/>
                </a:solidFill>
              </a:rPr>
              <a:t> les dents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74983238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68</TotalTime>
  <Words>71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Aparajita</vt:lpstr>
      <vt:lpstr>Book Antiqua</vt:lpstr>
      <vt:lpstr>Brush Script MT</vt:lpstr>
      <vt:lpstr>Franklin Gothic Book</vt:lpstr>
      <vt:lpstr>Crop</vt:lpstr>
      <vt:lpstr>La Clochette 1.  Discutez (discuss) avec un(e) ami(e) 2.  Copiez le français et mettez en anglais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5</cp:revision>
  <dcterms:created xsi:type="dcterms:W3CDTF">2017-01-03T12:56:38Z</dcterms:created>
  <dcterms:modified xsi:type="dcterms:W3CDTF">2017-01-03T14:54:23Z</dcterms:modified>
</cp:coreProperties>
</file>